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9" r:id="rId5"/>
    <p:sldId id="25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  <p:sldId id="266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278" r:id="rId27"/>
    <p:sldId id="285" r:id="rId28"/>
    <p:sldId id="312" r:id="rId29"/>
    <p:sldId id="289" r:id="rId30"/>
    <p:sldId id="281" r:id="rId31"/>
    <p:sldId id="313" r:id="rId32"/>
    <p:sldId id="288" r:id="rId33"/>
    <p:sldId id="283" r:id="rId34"/>
    <p:sldId id="314" r:id="rId35"/>
    <p:sldId id="286" r:id="rId36"/>
    <p:sldId id="290" r:id="rId37"/>
    <p:sldId id="315" r:id="rId38"/>
    <p:sldId id="284" r:id="rId39"/>
    <p:sldId id="280" r:id="rId40"/>
    <p:sldId id="316" r:id="rId41"/>
    <p:sldId id="282" r:id="rId42"/>
    <p:sldId id="287" r:id="rId43"/>
    <p:sldId id="317" r:id="rId44"/>
    <p:sldId id="291" r:id="rId45"/>
    <p:sldId id="295" r:id="rId46"/>
    <p:sldId id="298" r:id="rId47"/>
    <p:sldId id="300" r:id="rId48"/>
    <p:sldId id="297" r:id="rId49"/>
    <p:sldId id="318" r:id="rId50"/>
    <p:sldId id="294" r:id="rId51"/>
    <p:sldId id="301" r:id="rId52"/>
    <p:sldId id="296" r:id="rId53"/>
    <p:sldId id="293" r:id="rId54"/>
    <p:sldId id="299" r:id="rId55"/>
    <p:sldId id="292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92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6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30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6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43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25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85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61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47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62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70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856C7-E92E-4F2D-ACFA-4219743CBA71}" type="datetimeFigureOut">
              <a:rPr lang="en-CA" smtClean="0"/>
              <a:t>2017-10-15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97A28-8C19-4761-B47C-86B40BD28B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847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1837107" y="1074509"/>
            <a:ext cx="53589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 err="1">
                <a:latin typeface="Arial Rounded MT Bold" panose="020F0704030504030204" pitchFamily="34" charset="0"/>
              </a:rPr>
              <a:t>Nombres</a:t>
            </a:r>
            <a:r>
              <a:rPr lang="en-CA" sz="8000" dirty="0">
                <a:latin typeface="Arial Rounded MT Bold" panose="020F0704030504030204" pitchFamily="34" charset="0"/>
              </a:rPr>
              <a:t> 0 à 10 </a:t>
            </a:r>
            <a:r>
              <a:rPr lang="en-CA" sz="80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CA" sz="8000" dirty="0">
              <a:latin typeface="Arial Rounded MT Bold" panose="020F0704030504030204" pitchFamily="34" charset="0"/>
            </a:endParaRPr>
          </a:p>
          <a:p>
            <a:pPr algn="ctr"/>
            <a:endParaRPr lang="en-CA" sz="8000" dirty="0">
              <a:latin typeface="Arial Rounded MT Bold" panose="020F0704030504030204" pitchFamily="34" charset="0"/>
            </a:endParaRPr>
          </a:p>
          <a:p>
            <a:pPr algn="ctr"/>
            <a:r>
              <a:rPr lang="en-CA" sz="6000" dirty="0">
                <a:latin typeface="Arial Rounded MT Bold" panose="020F0704030504030204" pitchFamily="34" charset="0"/>
              </a:rPr>
              <a:t>Numbers 0-10</a:t>
            </a:r>
          </a:p>
        </p:txBody>
      </p:sp>
    </p:spTree>
    <p:extLst>
      <p:ext uri="{BB962C8B-B14F-4D97-AF65-F5344CB8AC3E}">
        <p14:creationId xmlns:p14="http://schemas.microsoft.com/office/powerpoint/2010/main" val="34589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8</a:t>
            </a:r>
          </a:p>
        </p:txBody>
      </p:sp>
      <p:pic>
        <p:nvPicPr>
          <p:cNvPr id="2" name="8">
            <a:hlinkClick r:id="" action="ppaction://media"/>
            <a:extLst>
              <a:ext uri="{FF2B5EF4-FFF2-40B4-BE49-F238E27FC236}">
                <a16:creationId xmlns:a16="http://schemas.microsoft.com/office/drawing/2014/main" xmlns="" id="{E12B8CC8-D384-40A5-AA2F-DE03E4D41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1109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9</a:t>
            </a:r>
          </a:p>
        </p:txBody>
      </p:sp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xmlns="" id="{650238BA-DB64-423C-AE60-AE6BBB1C9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15527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10</a:t>
            </a:r>
          </a:p>
        </p:txBody>
      </p:sp>
      <p:pic>
        <p:nvPicPr>
          <p:cNvPr id="2" name="10">
            <a:hlinkClick r:id="" action="ppaction://media"/>
            <a:extLst>
              <a:ext uri="{FF2B5EF4-FFF2-40B4-BE49-F238E27FC236}">
                <a16:creationId xmlns:a16="http://schemas.microsoft.com/office/drawing/2014/main" xmlns="" id="{5BC95F57-4FF0-4926-8986-4B1E887D0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13865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11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9008" y="50392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7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12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4978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13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4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74242" y="5239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14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7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2152" y="52203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15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2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9008" y="5296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9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16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296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17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2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5327" y="5013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0</a:t>
            </a:r>
          </a:p>
        </p:txBody>
      </p:sp>
      <p:pic>
        <p:nvPicPr>
          <p:cNvPr id="7" name="0">
            <a:hlinkClick r:id="" action="ppaction://media"/>
            <a:extLst>
              <a:ext uri="{FF2B5EF4-FFF2-40B4-BE49-F238E27FC236}">
                <a16:creationId xmlns:a16="http://schemas.microsoft.com/office/drawing/2014/main" xmlns="" id="{63B6D25A-6D69-4DE3-BF1F-617695BE3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3276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18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9008" y="5013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19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2" name="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1932" y="50737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Arial Rounded MT Bold" panose="020F0704030504030204" pitchFamily="34" charset="0"/>
              </a:rPr>
              <a:t>20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9008" y="51254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1837107" y="1074509"/>
            <a:ext cx="53589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0" dirty="0">
                <a:latin typeface="Arial Rounded MT Bold" panose="020F0704030504030204" pitchFamily="34" charset="0"/>
              </a:rPr>
              <a:t>Tout </a:t>
            </a:r>
            <a:r>
              <a:rPr lang="en-CA" sz="8000" dirty="0" err="1">
                <a:latin typeface="Arial Rounded MT Bold" panose="020F0704030504030204" pitchFamily="34" charset="0"/>
              </a:rPr>
              <a:t>mélanger</a:t>
            </a:r>
            <a:r>
              <a:rPr lang="en-CA" sz="8000" dirty="0">
                <a:latin typeface="Arial Rounded MT Bold" panose="020F0704030504030204" pitchFamily="34" charset="0"/>
              </a:rPr>
              <a:t>!</a:t>
            </a:r>
          </a:p>
          <a:p>
            <a:pPr algn="ctr"/>
            <a:endParaRPr lang="en-CA" sz="8000" dirty="0">
              <a:latin typeface="Arial Rounded MT Bold" panose="020F0704030504030204" pitchFamily="34" charset="0"/>
            </a:endParaRPr>
          </a:p>
          <a:p>
            <a:pPr algn="ctr"/>
            <a:r>
              <a:rPr lang="en-CA" sz="6000" dirty="0">
                <a:latin typeface="Arial Rounded MT Bold" panose="020F0704030504030204" pitchFamily="34" charset="0"/>
              </a:rPr>
              <a:t>Mixed-up </a:t>
            </a:r>
            <a:r>
              <a:rPr lang="en-CA" sz="6000" dirty="0">
                <a:latin typeface="Arial Rounded MT Bold" panose="020F0704030504030204" pitchFamily="34" charset="0"/>
                <a:sym typeface="Wingdings" panose="05000000000000000000" pitchFamily="2" charset="2"/>
              </a:rPr>
              <a:t></a:t>
            </a:r>
            <a:endParaRPr lang="en-CA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50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xmlns="" id="{44C339F5-19F7-44B0-829B-2D41D8D22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3326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Arial Rounded MT Bold" panose="020F0704030504030204" pitchFamily="34" charset="0"/>
              </a:rPr>
              <a:t>12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4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3842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9</a:t>
            </a:r>
          </a:p>
        </p:txBody>
      </p:sp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xmlns="" id="{650238BA-DB64-423C-AE60-AE6BBB1C9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15527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1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xmlns="" id="{72E3EC2C-9403-4F2E-87C1-921F9C34E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0385" y="509907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18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70393" y="51858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8</a:t>
            </a:r>
          </a:p>
        </p:txBody>
      </p:sp>
      <p:pic>
        <p:nvPicPr>
          <p:cNvPr id="2" name="8">
            <a:hlinkClick r:id="" action="ppaction://media"/>
            <a:extLst>
              <a:ext uri="{FF2B5EF4-FFF2-40B4-BE49-F238E27FC236}">
                <a16:creationId xmlns:a16="http://schemas.microsoft.com/office/drawing/2014/main" xmlns="" id="{E12B8CC8-D384-40A5-AA2F-DE03E4D41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1109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1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xmlns="" id="{72E3EC2C-9403-4F2E-87C1-921F9C34E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0385" y="509907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3</a:t>
            </a: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xmlns="" id="{B74E8CE1-2FB6-4EC9-8143-4ED0DAA1A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00010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Arial Rounded MT Bold" panose="020F0704030504030204" pitchFamily="34" charset="0"/>
              </a:rPr>
              <a:t>11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9008" y="49098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11431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xmlns="" id="{16BBF7AF-B08F-4601-9BC7-FAA7C20C9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1164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10</a:t>
            </a:r>
          </a:p>
        </p:txBody>
      </p:sp>
      <p:pic>
        <p:nvPicPr>
          <p:cNvPr id="2" name="10">
            <a:hlinkClick r:id="" action="ppaction://media"/>
            <a:extLst>
              <a:ext uri="{FF2B5EF4-FFF2-40B4-BE49-F238E27FC236}">
                <a16:creationId xmlns:a16="http://schemas.microsoft.com/office/drawing/2014/main" xmlns="" id="{5BC95F57-4FF0-4926-8986-4B1E887D0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13865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14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5327" y="5108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xmlns="" id="{86DDC887-FCED-4184-A60F-9720B2846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7147" y="51691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0</a:t>
            </a:r>
          </a:p>
        </p:txBody>
      </p:sp>
      <p:pic>
        <p:nvPicPr>
          <p:cNvPr id="7" name="0">
            <a:hlinkClick r:id="" action="ppaction://media"/>
            <a:extLst>
              <a:ext uri="{FF2B5EF4-FFF2-40B4-BE49-F238E27FC236}">
                <a16:creationId xmlns:a16="http://schemas.microsoft.com/office/drawing/2014/main" xmlns="" id="{63B6D25A-6D69-4DE3-BF1F-617695BE3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3276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Arial Rounded MT Bold" panose="020F0704030504030204" pitchFamily="34" charset="0"/>
              </a:rPr>
              <a:t>17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2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3359" y="50564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2</a:t>
            </a: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xmlns="" id="{1199E2C1-8D83-4410-8DBE-4DCF2867B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49945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2" name="7">
            <a:hlinkClick r:id="" action="ppaction://media"/>
            <a:extLst>
              <a:ext uri="{FF2B5EF4-FFF2-40B4-BE49-F238E27FC236}">
                <a16:creationId xmlns:a16="http://schemas.microsoft.com/office/drawing/2014/main" xmlns="" id="{1A195F3A-5E33-4904-B08A-85E436955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26057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2</a:t>
            </a: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xmlns="" id="{1199E2C1-8D83-4410-8DBE-4DCF2867B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49945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Arial Rounded MT Bold" panose="020F0704030504030204" pitchFamily="34" charset="0"/>
              </a:rPr>
              <a:t>20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296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Arial Rounded MT Bold" panose="020F0704030504030204" pitchFamily="34" charset="0"/>
              </a:rPr>
              <a:t>16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2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9008" y="51254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Arial Rounded MT Bold" panose="020F0704030504030204" pitchFamily="34" charset="0"/>
              </a:rPr>
              <a:t>19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98196" y="5296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2" name="7">
            <a:hlinkClick r:id="" action="ppaction://media"/>
            <a:extLst>
              <a:ext uri="{FF2B5EF4-FFF2-40B4-BE49-F238E27FC236}">
                <a16:creationId xmlns:a16="http://schemas.microsoft.com/office/drawing/2014/main" xmlns="" id="{1A195F3A-5E33-4904-B08A-85E436955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26057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9</a:t>
            </a:r>
          </a:p>
        </p:txBody>
      </p:sp>
      <p:pic>
        <p:nvPicPr>
          <p:cNvPr id="2" name="9">
            <a:hlinkClick r:id="" action="ppaction://media"/>
            <a:extLst>
              <a:ext uri="{FF2B5EF4-FFF2-40B4-BE49-F238E27FC236}">
                <a16:creationId xmlns:a16="http://schemas.microsoft.com/office/drawing/2014/main" xmlns="" id="{650238BA-DB64-423C-AE60-AE6BBB1C9F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15527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11431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xmlns="" id="{16BBF7AF-B08F-4601-9BC7-FAA7C20C9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1164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11431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Arial Rounded MT Bold" panose="020F0704030504030204" pitchFamily="34" charset="0"/>
              </a:rPr>
              <a:t>13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2813" y="51772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3</a:t>
            </a: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xmlns="" id="{B74E8CE1-2FB6-4EC9-8143-4ED0DAA1A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00010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 smtClean="0">
                <a:latin typeface="Arial Rounded MT Bold" panose="020F0704030504030204" pitchFamily="34" charset="0"/>
              </a:rPr>
              <a:t>15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5283" y="51340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xmlns="" id="{44C339F5-19F7-44B0-829B-2D41D8D22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3326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3</a:t>
            </a: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xmlns="" id="{B74E8CE1-2FB6-4EC9-8143-4ED0DAA1A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00010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9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2</a:t>
            </a: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xmlns="" id="{1199E2C1-8D83-4410-8DBE-4DCF2867BF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49945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8</a:t>
            </a:r>
          </a:p>
        </p:txBody>
      </p:sp>
      <p:pic>
        <p:nvPicPr>
          <p:cNvPr id="2" name="8">
            <a:hlinkClick r:id="" action="ppaction://media"/>
            <a:extLst>
              <a:ext uri="{FF2B5EF4-FFF2-40B4-BE49-F238E27FC236}">
                <a16:creationId xmlns:a16="http://schemas.microsoft.com/office/drawing/2014/main" xmlns="" id="{E12B8CC8-D384-40A5-AA2F-DE03E4D41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1109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smtClean="0">
                <a:latin typeface="Arial Rounded MT Bold" panose="020F0704030504030204" pitchFamily="34" charset="0"/>
              </a:rPr>
              <a:t>20</a:t>
            </a:r>
            <a:endParaRPr lang="en-CA" sz="30000" dirty="0">
              <a:latin typeface="Arial Rounded MT Bold" panose="020F0704030504030204" pitchFamily="34" charset="0"/>
            </a:endParaRPr>
          </a:p>
        </p:txBody>
      </p:sp>
      <p:pic>
        <p:nvPicPr>
          <p:cNvPr id="3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2478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xmlns="" id="{86DDC887-FCED-4184-A60F-9720B2846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7147" y="51691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5</a:t>
            </a:r>
          </a:p>
        </p:txBody>
      </p:sp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xmlns="" id="{44C339F5-19F7-44B0-829B-2D41D8D22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3326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11431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6</a:t>
            </a:r>
          </a:p>
        </p:txBody>
      </p:sp>
      <p:pic>
        <p:nvPicPr>
          <p:cNvPr id="2" name="6">
            <a:hlinkClick r:id="" action="ppaction://media"/>
            <a:extLst>
              <a:ext uri="{FF2B5EF4-FFF2-40B4-BE49-F238E27FC236}">
                <a16:creationId xmlns:a16="http://schemas.microsoft.com/office/drawing/2014/main" xmlns="" id="{16BBF7AF-B08F-4601-9BC7-FAA7C20C9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11648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CDF3E-8133-4F99-82A8-7BDF93C3D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6DD05D-C930-4A25-A291-5392D53CC170}"/>
              </a:ext>
            </a:extLst>
          </p:cNvPr>
          <p:cNvSpPr txBox="1"/>
          <p:nvPr/>
        </p:nvSpPr>
        <p:spPr>
          <a:xfrm>
            <a:off x="2161308" y="1074509"/>
            <a:ext cx="4821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0" dirty="0">
                <a:latin typeface="Arial Rounded MT Bold" panose="020F0704030504030204" pitchFamily="34" charset="0"/>
              </a:rPr>
              <a:t>7</a:t>
            </a:r>
          </a:p>
        </p:txBody>
      </p:sp>
      <p:pic>
        <p:nvPicPr>
          <p:cNvPr id="2" name="7">
            <a:hlinkClick r:id="" action="ppaction://media"/>
            <a:extLst>
              <a:ext uri="{FF2B5EF4-FFF2-40B4-BE49-F238E27FC236}">
                <a16:creationId xmlns:a16="http://schemas.microsoft.com/office/drawing/2014/main" xmlns="" id="{1A195F3A-5E33-4904-B08A-85E436955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2690" y="526057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4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9d72030-20d1-4af3-bfd2-f442acb27a5f">33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7D8026B-D9E0-4CFB-B435-FFA38860DB1A}"/>
</file>

<file path=customXml/itemProps2.xml><?xml version="1.0" encoding="utf-8"?>
<ds:datastoreItem xmlns:ds="http://schemas.openxmlformats.org/officeDocument/2006/customXml" ds:itemID="{6860A350-2167-4E43-B752-FE936272508B}"/>
</file>

<file path=customXml/itemProps3.xml><?xml version="1.0" encoding="utf-8"?>
<ds:datastoreItem xmlns:ds="http://schemas.openxmlformats.org/officeDocument/2006/customXml" ds:itemID="{36977973-6AEB-4C9B-A8B4-AE246FCC3C3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62</Words>
  <Application>Microsoft Office PowerPoint</Application>
  <PresentationFormat>On-screen Show (4:3)</PresentationFormat>
  <Paragraphs>56</Paragraphs>
  <Slides>52</Slides>
  <Notes>0</Notes>
  <HiddenSlides>0</HiddenSlides>
  <MMClips>50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saying numbers 0-20</dc:title>
  <dc:creator>Adam Leclerc</dc:creator>
  <cp:lastModifiedBy>Nolin, Caroline (ASD-W)</cp:lastModifiedBy>
  <cp:revision>8</cp:revision>
  <dcterms:created xsi:type="dcterms:W3CDTF">2017-09-24T22:08:58Z</dcterms:created>
  <dcterms:modified xsi:type="dcterms:W3CDTF">2017-10-16T00:19:04Z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0x010100B126E77EB1803F46BD28F520A5CDB384</vt:lpwstr>
  </property>
  <property fmtid="{D5CDD505-2E9C-101B-9397-08002B2CF9AE}" pid="3" name="_MarkAsFinal">
    <vt:bool>true</vt:bool>
  </property>
</Properties>
</file>